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71" r:id="rId12"/>
    <p:sldId id="266" r:id="rId13"/>
    <p:sldId id="267" r:id="rId14"/>
    <p:sldId id="268" r:id="rId15"/>
    <p:sldId id="269" r:id="rId16"/>
    <p:sldId id="270"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70" autoAdjust="0"/>
    <p:restoredTop sz="86477" autoAdjust="0"/>
  </p:normalViewPr>
  <p:slideViewPr>
    <p:cSldViewPr>
      <p:cViewPr>
        <p:scale>
          <a:sx n="75" d="100"/>
          <a:sy n="75" d="100"/>
        </p:scale>
        <p:origin x="-438"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538814-F2E6-412B-AAF4-D74BEA5F39CC}" type="datetimeFigureOut">
              <a:rPr lang="en-US" smtClean="0"/>
              <a:t>8/5/2015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B5155E-632D-4943-9DBB-2FC2301AE300}" type="slidenum">
              <a:rPr lang="en-US" smtClean="0"/>
              <a:t>‹#›</a:t>
            </a:fld>
            <a:endParaRPr lang="en-US"/>
          </a:p>
        </p:txBody>
      </p:sp>
    </p:spTree>
    <p:extLst>
      <p:ext uri="{BB962C8B-B14F-4D97-AF65-F5344CB8AC3E}">
        <p14:creationId xmlns:p14="http://schemas.microsoft.com/office/powerpoint/2010/main" val="1670603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B5155E-632D-4943-9DBB-2FC2301AE300}" type="slidenum">
              <a:rPr lang="en-US" smtClean="0"/>
              <a:t>1</a:t>
            </a:fld>
            <a:endParaRPr lang="en-US"/>
          </a:p>
        </p:txBody>
      </p:sp>
    </p:spTree>
    <p:extLst>
      <p:ext uri="{BB962C8B-B14F-4D97-AF65-F5344CB8AC3E}">
        <p14:creationId xmlns:p14="http://schemas.microsoft.com/office/powerpoint/2010/main" val="3944386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Farming was an important occupation</a:t>
            </a:r>
            <a:r>
              <a:rPr lang="en-US" baseline="0" dirty="0" smtClean="0"/>
              <a:t> for Silver Spring Township. A farm’s success depended on the weather, insects, diseases, and the prices of crops and livestock. </a:t>
            </a:r>
            <a:endParaRPr lang="en-US" dirty="0"/>
          </a:p>
        </p:txBody>
      </p:sp>
      <p:sp>
        <p:nvSpPr>
          <p:cNvPr id="4" name="Slide Number Placeholder 3"/>
          <p:cNvSpPr>
            <a:spLocks noGrp="1"/>
          </p:cNvSpPr>
          <p:nvPr>
            <p:ph type="sldNum" sz="quarter" idx="10"/>
          </p:nvPr>
        </p:nvSpPr>
        <p:spPr/>
        <p:txBody>
          <a:bodyPr/>
          <a:lstStyle/>
          <a:p>
            <a:fld id="{C5B5155E-632D-4943-9DBB-2FC2301AE300}" type="slidenum">
              <a:rPr lang="en-US" smtClean="0"/>
              <a:t>11</a:t>
            </a:fld>
            <a:endParaRPr lang="en-US"/>
          </a:p>
        </p:txBody>
      </p:sp>
    </p:spTree>
    <p:extLst>
      <p:ext uri="{BB962C8B-B14F-4D97-AF65-F5344CB8AC3E}">
        <p14:creationId xmlns:p14="http://schemas.microsoft.com/office/powerpoint/2010/main" val="374674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Hogestown Stock Show started in June 1905 by Vance McCormick and other farmers in the area. The major</a:t>
            </a:r>
            <a:r>
              <a:rPr lang="en-US" baseline="0" dirty="0" smtClean="0"/>
              <a:t> purpose of the show was to bring together farmers in Silver Spring township and teach them ways to improve their crops and their livestock. The show was held yearly at Big Head Woods off the Hogestown Road. The show ran for three days. Farmers would also register their livestock and crops to compete in various competitions. Women could enter baked goods and children would enter produce. </a:t>
            </a:r>
          </a:p>
          <a:p>
            <a:endParaRPr lang="en-US" baseline="0" dirty="0" smtClean="0"/>
          </a:p>
          <a:p>
            <a:r>
              <a:rPr lang="en-US" baseline="0" dirty="0" smtClean="0"/>
              <a:t>During WWI the show was put on hold in order for farmers to support the troops by producing crops that would be sent overseas to help feed the troops. After the war the show attempted to start again but there was little interest. On June 22, 1922 the stock show closed for good. </a:t>
            </a:r>
            <a:endParaRPr lang="en-US" dirty="0"/>
          </a:p>
        </p:txBody>
      </p:sp>
      <p:sp>
        <p:nvSpPr>
          <p:cNvPr id="4" name="Slide Number Placeholder 3"/>
          <p:cNvSpPr>
            <a:spLocks noGrp="1"/>
          </p:cNvSpPr>
          <p:nvPr>
            <p:ph type="sldNum" sz="quarter" idx="10"/>
          </p:nvPr>
        </p:nvSpPr>
        <p:spPr/>
        <p:txBody>
          <a:bodyPr/>
          <a:lstStyle/>
          <a:p>
            <a:fld id="{C5B5155E-632D-4943-9DBB-2FC2301AE300}" type="slidenum">
              <a:rPr lang="en-US" smtClean="0"/>
              <a:t>12</a:t>
            </a:fld>
            <a:endParaRPr lang="en-US"/>
          </a:p>
        </p:txBody>
      </p:sp>
    </p:spTree>
    <p:extLst>
      <p:ext uri="{BB962C8B-B14F-4D97-AF65-F5344CB8AC3E}">
        <p14:creationId xmlns:p14="http://schemas.microsoft.com/office/powerpoint/2010/main" val="3360456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Various farmers who supported the stock show.</a:t>
            </a:r>
            <a:endParaRPr lang="en-US" dirty="0"/>
          </a:p>
        </p:txBody>
      </p:sp>
      <p:sp>
        <p:nvSpPr>
          <p:cNvPr id="4" name="Slide Number Placeholder 3"/>
          <p:cNvSpPr>
            <a:spLocks noGrp="1"/>
          </p:cNvSpPr>
          <p:nvPr>
            <p:ph type="sldNum" sz="quarter" idx="10"/>
          </p:nvPr>
        </p:nvSpPr>
        <p:spPr/>
        <p:txBody>
          <a:bodyPr/>
          <a:lstStyle/>
          <a:p>
            <a:fld id="{C5B5155E-632D-4943-9DBB-2FC2301AE300}" type="slidenum">
              <a:rPr lang="en-US" smtClean="0"/>
              <a:t>15</a:t>
            </a:fld>
            <a:endParaRPr lang="en-US"/>
          </a:p>
        </p:txBody>
      </p:sp>
    </p:spTree>
    <p:extLst>
      <p:ext uri="{BB962C8B-B14F-4D97-AF65-F5344CB8AC3E}">
        <p14:creationId xmlns:p14="http://schemas.microsoft.com/office/powerpoint/2010/main" val="2636978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Lime Kiln along Willow Mill Park </a:t>
            </a:r>
            <a:r>
              <a:rPr lang="en-US" dirty="0" smtClean="0"/>
              <a:t>Road. Stone was dumped into the top of the kiln, below which was a wood fire. The heat would draw the lime from the stone,</a:t>
            </a:r>
            <a:r>
              <a:rPr lang="en-US" baseline="0" dirty="0" smtClean="0"/>
              <a:t> causing the lime to fall to the bottom. The stone was converted to dust. It was used as mortar and fertilizer. </a:t>
            </a:r>
            <a:endParaRPr lang="en-US" dirty="0"/>
          </a:p>
        </p:txBody>
      </p:sp>
      <p:sp>
        <p:nvSpPr>
          <p:cNvPr id="4" name="Slide Number Placeholder 3"/>
          <p:cNvSpPr>
            <a:spLocks noGrp="1"/>
          </p:cNvSpPr>
          <p:nvPr>
            <p:ph type="sldNum" sz="quarter" idx="10"/>
          </p:nvPr>
        </p:nvSpPr>
        <p:spPr/>
        <p:txBody>
          <a:bodyPr/>
          <a:lstStyle/>
          <a:p>
            <a:fld id="{C5B5155E-632D-4943-9DBB-2FC2301AE300}" type="slidenum">
              <a:rPr lang="en-US" smtClean="0"/>
              <a:t>16</a:t>
            </a:fld>
            <a:endParaRPr lang="en-US"/>
          </a:p>
        </p:txBody>
      </p:sp>
    </p:spTree>
    <p:extLst>
      <p:ext uri="{BB962C8B-B14F-4D97-AF65-F5344CB8AC3E}">
        <p14:creationId xmlns:p14="http://schemas.microsoft.com/office/powerpoint/2010/main" val="867350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PA State Highway Department (Today’s </a:t>
            </a:r>
            <a:r>
              <a:rPr lang="en-US" baseline="0" dirty="0" err="1" smtClean="0"/>
              <a:t>PennDot</a:t>
            </a:r>
            <a:r>
              <a:rPr lang="en-US" baseline="0" dirty="0" smtClean="0"/>
              <a:t>) owned the limestone quarry in Hogestown. Here limestone would be crushed, loaded on trucks and distributed throughout the area to make roads. In September 1920, the quarry blasted 2,000 pounds of atlas powder, the biggest blast of that time. The blast turned out 20,000 tons of stone. </a:t>
            </a:r>
            <a:endParaRPr lang="en-US" dirty="0"/>
          </a:p>
        </p:txBody>
      </p:sp>
      <p:sp>
        <p:nvSpPr>
          <p:cNvPr id="4" name="Slide Number Placeholder 3"/>
          <p:cNvSpPr>
            <a:spLocks noGrp="1"/>
          </p:cNvSpPr>
          <p:nvPr>
            <p:ph type="sldNum" sz="quarter" idx="10"/>
          </p:nvPr>
        </p:nvSpPr>
        <p:spPr/>
        <p:txBody>
          <a:bodyPr/>
          <a:lstStyle/>
          <a:p>
            <a:fld id="{C5B5155E-632D-4943-9DBB-2FC2301AE300}" type="slidenum">
              <a:rPr lang="en-US" smtClean="0"/>
              <a:t>17</a:t>
            </a:fld>
            <a:endParaRPr lang="en-US"/>
          </a:p>
        </p:txBody>
      </p:sp>
    </p:spTree>
    <p:extLst>
      <p:ext uri="{BB962C8B-B14F-4D97-AF65-F5344CB8AC3E}">
        <p14:creationId xmlns:p14="http://schemas.microsoft.com/office/powerpoint/2010/main" val="271277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1936, under the President</a:t>
            </a:r>
            <a:r>
              <a:rPr lang="en-US" baseline="0" dirty="0" smtClean="0"/>
              <a:t> Roosevelt’s Work Progress Administration the road through Hogestown (the Carlisle Pike) was built.</a:t>
            </a:r>
            <a:endParaRPr lang="en-US" dirty="0"/>
          </a:p>
        </p:txBody>
      </p:sp>
      <p:sp>
        <p:nvSpPr>
          <p:cNvPr id="4" name="Slide Number Placeholder 3"/>
          <p:cNvSpPr>
            <a:spLocks noGrp="1"/>
          </p:cNvSpPr>
          <p:nvPr>
            <p:ph type="sldNum" sz="quarter" idx="10"/>
          </p:nvPr>
        </p:nvSpPr>
        <p:spPr/>
        <p:txBody>
          <a:bodyPr/>
          <a:lstStyle/>
          <a:p>
            <a:fld id="{C5B5155E-632D-4943-9DBB-2FC2301AE300}" type="slidenum">
              <a:rPr lang="en-US" smtClean="0"/>
              <a:t>18</a:t>
            </a:fld>
            <a:endParaRPr lang="en-US"/>
          </a:p>
        </p:txBody>
      </p:sp>
    </p:spTree>
    <p:extLst>
      <p:ext uri="{BB962C8B-B14F-4D97-AF65-F5344CB8AC3E}">
        <p14:creationId xmlns:p14="http://schemas.microsoft.com/office/powerpoint/2010/main" val="1075009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Trains were essential for</a:t>
            </a:r>
            <a:r>
              <a:rPr lang="en-US" baseline="0" dirty="0" smtClean="0"/>
              <a:t> to the locals whether it was for the trains to move grain or produce for farmers and businesses or for locals to get to Chambersburg, Harrisburg or Philadelphia. The train made regular stops in New Kingstown. </a:t>
            </a:r>
            <a:endParaRPr lang="en-US" dirty="0"/>
          </a:p>
        </p:txBody>
      </p:sp>
      <p:sp>
        <p:nvSpPr>
          <p:cNvPr id="4" name="Slide Number Placeholder 3"/>
          <p:cNvSpPr>
            <a:spLocks noGrp="1"/>
          </p:cNvSpPr>
          <p:nvPr>
            <p:ph type="sldNum" sz="quarter" idx="10"/>
          </p:nvPr>
        </p:nvSpPr>
        <p:spPr/>
        <p:txBody>
          <a:bodyPr/>
          <a:lstStyle/>
          <a:p>
            <a:fld id="{C5B5155E-632D-4943-9DBB-2FC2301AE300}" type="slidenum">
              <a:rPr lang="en-US" smtClean="0"/>
              <a:t>19</a:t>
            </a:fld>
            <a:endParaRPr lang="en-US"/>
          </a:p>
        </p:txBody>
      </p:sp>
    </p:spTree>
    <p:extLst>
      <p:ext uri="{BB962C8B-B14F-4D97-AF65-F5344CB8AC3E}">
        <p14:creationId xmlns:p14="http://schemas.microsoft.com/office/powerpoint/2010/main" val="4098747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Wilson/</a:t>
            </a:r>
            <a:r>
              <a:rPr lang="en-US" baseline="0" dirty="0" smtClean="0"/>
              <a:t>Taylor Airport located in New Kingstown and was first established by J. Frank Wilson. During World War II the airport was used for Civilian Pilot Training. The trainees were required to enlist in the Army or Navy Reserves. This gave them the opportunity to serve their country and also to have a career as a pilot once their service was over. </a:t>
            </a:r>
            <a:endParaRPr lang="en-US" dirty="0"/>
          </a:p>
        </p:txBody>
      </p:sp>
      <p:sp>
        <p:nvSpPr>
          <p:cNvPr id="4" name="Slide Number Placeholder 3"/>
          <p:cNvSpPr>
            <a:spLocks noGrp="1"/>
          </p:cNvSpPr>
          <p:nvPr>
            <p:ph type="sldNum" sz="quarter" idx="10"/>
          </p:nvPr>
        </p:nvSpPr>
        <p:spPr/>
        <p:txBody>
          <a:bodyPr/>
          <a:lstStyle/>
          <a:p>
            <a:fld id="{C5B5155E-632D-4943-9DBB-2FC2301AE300}" type="slidenum">
              <a:rPr lang="en-US" smtClean="0"/>
              <a:t>20</a:t>
            </a:fld>
            <a:endParaRPr lang="en-US"/>
          </a:p>
        </p:txBody>
      </p:sp>
    </p:spTree>
    <p:extLst>
      <p:ext uri="{BB962C8B-B14F-4D97-AF65-F5344CB8AC3E}">
        <p14:creationId xmlns:p14="http://schemas.microsoft.com/office/powerpoint/2010/main" val="1535086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Huston Mill aka Willow</a:t>
            </a:r>
            <a:r>
              <a:rPr lang="en-US" baseline="0" dirty="0" smtClean="0"/>
              <a:t> Mill sits along the Conodoguinet Creek at Willow Mill Park. It was built in the late 1700s by John Walker. </a:t>
            </a:r>
          </a:p>
          <a:p>
            <a:endParaRPr lang="en-US" baseline="0" dirty="0" smtClean="0"/>
          </a:p>
          <a:p>
            <a:r>
              <a:rPr lang="en-US" baseline="0" dirty="0" smtClean="0"/>
              <a:t>In 1929, Raymond </a:t>
            </a:r>
            <a:r>
              <a:rPr lang="en-US" baseline="0" dirty="0" err="1" smtClean="0"/>
              <a:t>Dewalt</a:t>
            </a:r>
            <a:r>
              <a:rPr lang="en-US" baseline="0" dirty="0" smtClean="0"/>
              <a:t>, </a:t>
            </a:r>
            <a:r>
              <a:rPr lang="en-US" baseline="0" dirty="0" err="1" smtClean="0"/>
              <a:t>inventer</a:t>
            </a:r>
            <a:r>
              <a:rPr lang="en-US" baseline="0" dirty="0" smtClean="0"/>
              <a:t> of the radial saw, purchased Willow Mill after selling his </a:t>
            </a:r>
            <a:r>
              <a:rPr lang="en-US" baseline="0" dirty="0" err="1" smtClean="0"/>
              <a:t>patton</a:t>
            </a:r>
            <a:r>
              <a:rPr lang="en-US" baseline="0" dirty="0" smtClean="0"/>
              <a:t>. The Willow Mill Inn had 20 rooms that included a dining area and bedrooms where </a:t>
            </a:r>
            <a:r>
              <a:rPr lang="en-US" baseline="0" dirty="0" err="1" smtClean="0"/>
              <a:t>vistitors</a:t>
            </a:r>
            <a:r>
              <a:rPr lang="en-US" baseline="0" dirty="0" smtClean="0"/>
              <a:t> could stay overnight. It had 12 fireplaces. The Inn was originally built by Senator Booker from Virginia.</a:t>
            </a:r>
            <a:endParaRPr lang="en-US" dirty="0"/>
          </a:p>
        </p:txBody>
      </p:sp>
      <p:sp>
        <p:nvSpPr>
          <p:cNvPr id="4" name="Slide Number Placeholder 3"/>
          <p:cNvSpPr>
            <a:spLocks noGrp="1"/>
          </p:cNvSpPr>
          <p:nvPr>
            <p:ph type="sldNum" sz="quarter" idx="10"/>
          </p:nvPr>
        </p:nvSpPr>
        <p:spPr/>
        <p:txBody>
          <a:bodyPr/>
          <a:lstStyle/>
          <a:p>
            <a:fld id="{C5B5155E-632D-4943-9DBB-2FC2301AE300}" type="slidenum">
              <a:rPr lang="en-US" smtClean="0"/>
              <a:t>21</a:t>
            </a:fld>
            <a:endParaRPr lang="en-US"/>
          </a:p>
        </p:txBody>
      </p:sp>
    </p:spTree>
    <p:extLst>
      <p:ext uri="{BB962C8B-B14F-4D97-AF65-F5344CB8AC3E}">
        <p14:creationId xmlns:p14="http://schemas.microsoft.com/office/powerpoint/2010/main" val="2579858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Menu from</a:t>
            </a:r>
            <a:r>
              <a:rPr lang="en-US" baseline="0" dirty="0" smtClean="0"/>
              <a:t> the Willow Mill Inn. Favorite dish was Chicken and waffles. Meals would cost around $2.50. Meatless entrees were $1.25.</a:t>
            </a:r>
            <a:endParaRPr lang="en-US" dirty="0"/>
          </a:p>
        </p:txBody>
      </p:sp>
      <p:sp>
        <p:nvSpPr>
          <p:cNvPr id="4" name="Slide Number Placeholder 3"/>
          <p:cNvSpPr>
            <a:spLocks noGrp="1"/>
          </p:cNvSpPr>
          <p:nvPr>
            <p:ph type="sldNum" sz="quarter" idx="10"/>
          </p:nvPr>
        </p:nvSpPr>
        <p:spPr/>
        <p:txBody>
          <a:bodyPr/>
          <a:lstStyle/>
          <a:p>
            <a:fld id="{C5B5155E-632D-4943-9DBB-2FC2301AE300}" type="slidenum">
              <a:rPr lang="en-US" smtClean="0"/>
              <a:t>22</a:t>
            </a:fld>
            <a:endParaRPr lang="en-US"/>
          </a:p>
        </p:txBody>
      </p:sp>
    </p:spTree>
    <p:extLst>
      <p:ext uri="{BB962C8B-B14F-4D97-AF65-F5344CB8AC3E}">
        <p14:creationId xmlns:p14="http://schemas.microsoft.com/office/powerpoint/2010/main" val="651011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James Silver</a:t>
            </a:r>
            <a:r>
              <a:rPr lang="en-US" baseline="0" dirty="0" smtClean="0"/>
              <a:t> saw the spring where the Silver Spring Presbyterian Church is now located he knew it was the ideal place to settle with his family. This sketch was done by Ted Baldwin for the church.</a:t>
            </a:r>
            <a:endParaRPr lang="en-US" dirty="0"/>
          </a:p>
        </p:txBody>
      </p:sp>
      <p:sp>
        <p:nvSpPr>
          <p:cNvPr id="4" name="Slide Number Placeholder 3"/>
          <p:cNvSpPr>
            <a:spLocks noGrp="1"/>
          </p:cNvSpPr>
          <p:nvPr>
            <p:ph type="sldNum" sz="quarter" idx="10"/>
          </p:nvPr>
        </p:nvSpPr>
        <p:spPr/>
        <p:txBody>
          <a:bodyPr/>
          <a:lstStyle/>
          <a:p>
            <a:fld id="{C5B5155E-632D-4943-9DBB-2FC2301AE300}" type="slidenum">
              <a:rPr lang="en-US" smtClean="0"/>
              <a:t>3</a:t>
            </a:fld>
            <a:endParaRPr lang="en-US"/>
          </a:p>
        </p:txBody>
      </p:sp>
    </p:spTree>
    <p:extLst>
      <p:ext uri="{BB962C8B-B14F-4D97-AF65-F5344CB8AC3E}">
        <p14:creationId xmlns:p14="http://schemas.microsoft.com/office/powerpoint/2010/main" val="133728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Boating</a:t>
            </a:r>
            <a:r>
              <a:rPr lang="en-US" baseline="0" dirty="0" smtClean="0"/>
              <a:t> and swimming were popular activities at Willow Mill. </a:t>
            </a:r>
            <a:endParaRPr lang="en-US" dirty="0"/>
          </a:p>
        </p:txBody>
      </p:sp>
      <p:sp>
        <p:nvSpPr>
          <p:cNvPr id="4" name="Slide Number Placeholder 3"/>
          <p:cNvSpPr>
            <a:spLocks noGrp="1"/>
          </p:cNvSpPr>
          <p:nvPr>
            <p:ph type="sldNum" sz="quarter" idx="10"/>
          </p:nvPr>
        </p:nvSpPr>
        <p:spPr/>
        <p:txBody>
          <a:bodyPr/>
          <a:lstStyle/>
          <a:p>
            <a:fld id="{C5B5155E-632D-4943-9DBB-2FC2301AE300}" type="slidenum">
              <a:rPr lang="en-US" smtClean="0"/>
              <a:t>23</a:t>
            </a:fld>
            <a:endParaRPr lang="en-US"/>
          </a:p>
        </p:txBody>
      </p:sp>
    </p:spTree>
    <p:extLst>
      <p:ext uri="{BB962C8B-B14F-4D97-AF65-F5344CB8AC3E}">
        <p14:creationId xmlns:p14="http://schemas.microsoft.com/office/powerpoint/2010/main" val="2873977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Silver Spring Speedway</a:t>
            </a:r>
            <a:r>
              <a:rPr lang="en-US" baseline="0" dirty="0" smtClean="0"/>
              <a:t> was a major attraction locally and throughout South Central PA. </a:t>
            </a:r>
            <a:endParaRPr lang="en-US" dirty="0"/>
          </a:p>
        </p:txBody>
      </p:sp>
      <p:sp>
        <p:nvSpPr>
          <p:cNvPr id="4" name="Slide Number Placeholder 3"/>
          <p:cNvSpPr>
            <a:spLocks noGrp="1"/>
          </p:cNvSpPr>
          <p:nvPr>
            <p:ph type="sldNum" sz="quarter" idx="10"/>
          </p:nvPr>
        </p:nvSpPr>
        <p:spPr/>
        <p:txBody>
          <a:bodyPr/>
          <a:lstStyle/>
          <a:p>
            <a:fld id="{C5B5155E-632D-4943-9DBB-2FC2301AE300}" type="slidenum">
              <a:rPr lang="en-US" smtClean="0"/>
              <a:t>24</a:t>
            </a:fld>
            <a:endParaRPr lang="en-US"/>
          </a:p>
        </p:txBody>
      </p:sp>
    </p:spTree>
    <p:extLst>
      <p:ext uri="{BB962C8B-B14F-4D97-AF65-F5344CB8AC3E}">
        <p14:creationId xmlns:p14="http://schemas.microsoft.com/office/powerpoint/2010/main" val="4246625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Silver Spring Speedway, Flea Market, and drive in. location of </a:t>
            </a:r>
            <a:r>
              <a:rPr lang="en-US" dirty="0" err="1" smtClean="0"/>
              <a:t>Kohls</a:t>
            </a:r>
            <a:r>
              <a:rPr lang="en-US" dirty="0" smtClean="0"/>
              <a:t>. </a:t>
            </a:r>
            <a:endParaRPr lang="en-US" dirty="0"/>
          </a:p>
        </p:txBody>
      </p:sp>
      <p:sp>
        <p:nvSpPr>
          <p:cNvPr id="4" name="Slide Number Placeholder 3"/>
          <p:cNvSpPr>
            <a:spLocks noGrp="1"/>
          </p:cNvSpPr>
          <p:nvPr>
            <p:ph type="sldNum" sz="quarter" idx="10"/>
          </p:nvPr>
        </p:nvSpPr>
        <p:spPr/>
        <p:txBody>
          <a:bodyPr/>
          <a:lstStyle/>
          <a:p>
            <a:fld id="{C5B5155E-632D-4943-9DBB-2FC2301AE300}" type="slidenum">
              <a:rPr lang="en-US" smtClean="0"/>
              <a:t>25</a:t>
            </a:fld>
            <a:endParaRPr lang="en-US"/>
          </a:p>
        </p:txBody>
      </p:sp>
    </p:spTree>
    <p:extLst>
      <p:ext uri="{BB962C8B-B14F-4D97-AF65-F5344CB8AC3E}">
        <p14:creationId xmlns:p14="http://schemas.microsoft.com/office/powerpoint/2010/main" val="3739345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of </a:t>
            </a:r>
            <a:r>
              <a:rPr lang="en-US" dirty="0" err="1" smtClean="0"/>
              <a:t>Hogestown</a:t>
            </a:r>
            <a:r>
              <a:rPr lang="en-US" dirty="0" smtClean="0"/>
              <a:t> from the mid 1800s</a:t>
            </a:r>
            <a:endParaRPr lang="en-US" dirty="0"/>
          </a:p>
        </p:txBody>
      </p:sp>
      <p:sp>
        <p:nvSpPr>
          <p:cNvPr id="4" name="Slide Number Placeholder 3"/>
          <p:cNvSpPr>
            <a:spLocks noGrp="1"/>
          </p:cNvSpPr>
          <p:nvPr>
            <p:ph type="sldNum" sz="quarter" idx="10"/>
          </p:nvPr>
        </p:nvSpPr>
        <p:spPr/>
        <p:txBody>
          <a:bodyPr/>
          <a:lstStyle/>
          <a:p>
            <a:fld id="{C5B5155E-632D-4943-9DBB-2FC2301AE300}" type="slidenum">
              <a:rPr lang="en-US" smtClean="0"/>
              <a:t>4</a:t>
            </a:fld>
            <a:endParaRPr lang="en-US"/>
          </a:p>
        </p:txBody>
      </p:sp>
    </p:spTree>
    <p:extLst>
      <p:ext uri="{BB962C8B-B14F-4D97-AF65-F5344CB8AC3E}">
        <p14:creationId xmlns:p14="http://schemas.microsoft.com/office/powerpoint/2010/main" val="2160254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Hoge</a:t>
            </a:r>
            <a:r>
              <a:rPr lang="en-US" dirty="0" smtClean="0"/>
              <a:t> </a:t>
            </a:r>
            <a:r>
              <a:rPr lang="en-US" dirty="0" smtClean="0"/>
              <a:t>Tavern Built by David </a:t>
            </a:r>
            <a:r>
              <a:rPr lang="en-US" dirty="0" err="1" smtClean="0"/>
              <a:t>Hoge</a:t>
            </a:r>
            <a:r>
              <a:rPr lang="en-US" dirty="0" smtClean="0"/>
              <a:t> </a:t>
            </a:r>
            <a:r>
              <a:rPr lang="en-US" baseline="0" dirty="0" smtClean="0"/>
              <a:t> in 1794 from limestone found in the area. The tavern had many owners and is located on the east end of Hogestown. It was the first building travelers saw coming from Harrisburg to Carlisle. I</a:t>
            </a:r>
          </a:p>
          <a:p>
            <a:endParaRPr lang="en-US" baseline="0" dirty="0" smtClean="0"/>
          </a:p>
          <a:p>
            <a:r>
              <a:rPr lang="en-US" baseline="0" dirty="0" smtClean="0"/>
              <a:t>In 1805, tavern keeper, Jonathan </a:t>
            </a:r>
            <a:r>
              <a:rPr lang="en-US" baseline="0" dirty="0" err="1" smtClean="0"/>
              <a:t>Hoge</a:t>
            </a:r>
            <a:r>
              <a:rPr lang="en-US" baseline="0" dirty="0" smtClean="0"/>
              <a:t> assaulted John Moser, Sr. over a bar tab and he was later indicted for assault and battery. The tavern was known as the Sign of the Bear and Sign of the Buck. In 1909, Walter Mahan owned the tavern where he served </a:t>
            </a:r>
            <a:r>
              <a:rPr lang="en-US" baseline="0" dirty="0" err="1" smtClean="0"/>
              <a:t>Dowhney</a:t>
            </a:r>
            <a:r>
              <a:rPr lang="en-US" baseline="0" dirty="0" smtClean="0"/>
              <a:t> Lager Beer made in Lemoyne. </a:t>
            </a:r>
            <a:endParaRPr lang="en-US" dirty="0"/>
          </a:p>
        </p:txBody>
      </p:sp>
      <p:sp>
        <p:nvSpPr>
          <p:cNvPr id="4" name="Slide Number Placeholder 3"/>
          <p:cNvSpPr>
            <a:spLocks noGrp="1"/>
          </p:cNvSpPr>
          <p:nvPr>
            <p:ph type="sldNum" sz="quarter" idx="10"/>
          </p:nvPr>
        </p:nvSpPr>
        <p:spPr/>
        <p:txBody>
          <a:bodyPr/>
          <a:lstStyle/>
          <a:p>
            <a:fld id="{C5B5155E-632D-4943-9DBB-2FC2301AE300}" type="slidenum">
              <a:rPr lang="en-US" smtClean="0"/>
              <a:t>5</a:t>
            </a:fld>
            <a:endParaRPr lang="en-US"/>
          </a:p>
        </p:txBody>
      </p:sp>
    </p:spTree>
    <p:extLst>
      <p:ext uri="{BB962C8B-B14F-4D97-AF65-F5344CB8AC3E}">
        <p14:creationId xmlns:p14="http://schemas.microsoft.com/office/powerpoint/2010/main" val="1987445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the tavern is during World War I and was owned by Walter </a:t>
            </a:r>
            <a:r>
              <a:rPr lang="en-US" baseline="0" dirty="0" err="1" smtClean="0"/>
              <a:t>Rohland</a:t>
            </a:r>
            <a:r>
              <a:rPr lang="en-US" baseline="0" dirty="0" smtClean="0"/>
              <a:t>. He used the tavern as a general store and living area. Where the red arrow shows the location of a Red Cross poster letting residents know that at this location they can make donations to the Red Cross, which went towards supporting the World War I troops. </a:t>
            </a:r>
            <a:endParaRPr lang="en-US" dirty="0"/>
          </a:p>
        </p:txBody>
      </p:sp>
      <p:sp>
        <p:nvSpPr>
          <p:cNvPr id="4" name="Slide Number Placeholder 3"/>
          <p:cNvSpPr>
            <a:spLocks noGrp="1"/>
          </p:cNvSpPr>
          <p:nvPr>
            <p:ph type="sldNum" sz="quarter" idx="10"/>
          </p:nvPr>
        </p:nvSpPr>
        <p:spPr/>
        <p:txBody>
          <a:bodyPr/>
          <a:lstStyle/>
          <a:p>
            <a:fld id="{C5B5155E-632D-4943-9DBB-2FC2301AE300}" type="slidenum">
              <a:rPr lang="en-US" smtClean="0"/>
              <a:t>6</a:t>
            </a:fld>
            <a:endParaRPr lang="en-US"/>
          </a:p>
        </p:txBody>
      </p:sp>
    </p:spTree>
    <p:extLst>
      <p:ext uri="{BB962C8B-B14F-4D97-AF65-F5344CB8AC3E}">
        <p14:creationId xmlns:p14="http://schemas.microsoft.com/office/powerpoint/2010/main" val="271837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Kingston</a:t>
            </a:r>
            <a:r>
              <a:rPr lang="en-US" baseline="0" dirty="0" smtClean="0"/>
              <a:t> (New Kingstown) map of the mid 1800s</a:t>
            </a:r>
            <a:endParaRPr lang="en-US" dirty="0"/>
          </a:p>
        </p:txBody>
      </p:sp>
      <p:sp>
        <p:nvSpPr>
          <p:cNvPr id="4" name="Slide Number Placeholder 3"/>
          <p:cNvSpPr>
            <a:spLocks noGrp="1"/>
          </p:cNvSpPr>
          <p:nvPr>
            <p:ph type="sldNum" sz="quarter" idx="10"/>
          </p:nvPr>
        </p:nvSpPr>
        <p:spPr/>
        <p:txBody>
          <a:bodyPr/>
          <a:lstStyle/>
          <a:p>
            <a:fld id="{C5B5155E-632D-4943-9DBB-2FC2301AE300}" type="slidenum">
              <a:rPr lang="en-US" smtClean="0"/>
              <a:t>7</a:t>
            </a:fld>
            <a:endParaRPr lang="en-US"/>
          </a:p>
        </p:txBody>
      </p:sp>
    </p:spTree>
    <p:extLst>
      <p:ext uri="{BB962C8B-B14F-4D97-AF65-F5344CB8AC3E}">
        <p14:creationId xmlns:p14="http://schemas.microsoft.com/office/powerpoint/2010/main" val="728135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Tremont House </a:t>
            </a:r>
            <a:r>
              <a:rPr lang="en-US" dirty="0" smtClean="0"/>
              <a:t>– In 1790, Benjamin </a:t>
            </a:r>
            <a:r>
              <a:rPr lang="en-US" dirty="0" err="1" smtClean="0"/>
              <a:t>Junkin</a:t>
            </a:r>
            <a:r>
              <a:rPr lang="en-US" dirty="0" smtClean="0"/>
              <a:t> built this.</a:t>
            </a:r>
            <a:r>
              <a:rPr lang="en-US" baseline="0" dirty="0" smtClean="0"/>
              <a:t> It has served as an inn and tavern and was known as the Sign of the Lyon. Today it is a private residence.</a:t>
            </a:r>
            <a:endParaRPr lang="en-US" dirty="0"/>
          </a:p>
        </p:txBody>
      </p:sp>
      <p:sp>
        <p:nvSpPr>
          <p:cNvPr id="4" name="Slide Number Placeholder 3"/>
          <p:cNvSpPr>
            <a:spLocks noGrp="1"/>
          </p:cNvSpPr>
          <p:nvPr>
            <p:ph type="sldNum" sz="quarter" idx="10"/>
          </p:nvPr>
        </p:nvSpPr>
        <p:spPr/>
        <p:txBody>
          <a:bodyPr/>
          <a:lstStyle/>
          <a:p>
            <a:fld id="{C5B5155E-632D-4943-9DBB-2FC2301AE300}" type="slidenum">
              <a:rPr lang="en-US" smtClean="0"/>
              <a:t>8</a:t>
            </a:fld>
            <a:endParaRPr lang="en-US"/>
          </a:p>
        </p:txBody>
      </p:sp>
    </p:spTree>
    <p:extLst>
      <p:ext uri="{BB962C8B-B14F-4D97-AF65-F5344CB8AC3E}">
        <p14:creationId xmlns:p14="http://schemas.microsoft.com/office/powerpoint/2010/main" val="2896958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Kanaga</a:t>
            </a:r>
            <a:r>
              <a:rPr lang="en-US" dirty="0" smtClean="0"/>
              <a:t> House – Location of first communion in</a:t>
            </a:r>
            <a:r>
              <a:rPr lang="en-US" baseline="0" dirty="0" smtClean="0"/>
              <a:t> America by the Reformed Presbyterian </a:t>
            </a:r>
            <a:r>
              <a:rPr lang="en-US" baseline="0" dirty="0" smtClean="0"/>
              <a:t>Church. The first part of the house was built in 1775 by Joseph </a:t>
            </a:r>
            <a:r>
              <a:rPr lang="en-US" baseline="0" dirty="0" err="1" smtClean="0"/>
              <a:t>Junkin</a:t>
            </a:r>
            <a:r>
              <a:rPr lang="en-US" baseline="0" dirty="0" smtClean="0"/>
              <a:t>. During the Confederate invasion to the Cumberland Valley in 1863 Confederates camp on the grounds. </a:t>
            </a:r>
            <a:endParaRPr lang="en-US" dirty="0"/>
          </a:p>
        </p:txBody>
      </p:sp>
      <p:sp>
        <p:nvSpPr>
          <p:cNvPr id="4" name="Slide Number Placeholder 3"/>
          <p:cNvSpPr>
            <a:spLocks noGrp="1"/>
          </p:cNvSpPr>
          <p:nvPr>
            <p:ph type="sldNum" sz="quarter" idx="10"/>
          </p:nvPr>
        </p:nvSpPr>
        <p:spPr/>
        <p:txBody>
          <a:bodyPr/>
          <a:lstStyle/>
          <a:p>
            <a:fld id="{C5B5155E-632D-4943-9DBB-2FC2301AE300}" type="slidenum">
              <a:rPr lang="en-US" smtClean="0"/>
              <a:t>9</a:t>
            </a:fld>
            <a:endParaRPr lang="en-US"/>
          </a:p>
        </p:txBody>
      </p:sp>
    </p:spTree>
    <p:extLst>
      <p:ext uri="{BB962C8B-B14F-4D97-AF65-F5344CB8AC3E}">
        <p14:creationId xmlns:p14="http://schemas.microsoft.com/office/powerpoint/2010/main" val="3779103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Silver</a:t>
            </a:r>
            <a:r>
              <a:rPr lang="en-US" baseline="0" dirty="0" smtClean="0"/>
              <a:t> Spring Presbyterian </a:t>
            </a:r>
            <a:r>
              <a:rPr lang="en-US" baseline="0" dirty="0" smtClean="0"/>
              <a:t>Church and its cemetery are significant to Silver Spring Township. The church is located on the </a:t>
            </a:r>
            <a:r>
              <a:rPr lang="en-US" baseline="0" dirty="0" err="1" smtClean="0"/>
              <a:t>orginal</a:t>
            </a:r>
            <a:r>
              <a:rPr lang="en-US" baseline="0" dirty="0" smtClean="0"/>
              <a:t> location of the log church that was built by the Scots-Irish in 1775. the builders of this church, known as the “</a:t>
            </a:r>
            <a:r>
              <a:rPr lang="en-US" baseline="0" dirty="0" err="1" smtClean="0"/>
              <a:t>Meiting</a:t>
            </a:r>
            <a:r>
              <a:rPr lang="en-US" baseline="0" dirty="0" smtClean="0"/>
              <a:t> House, were referred to as “the people over the Susquehanna.” In 1929, The church underwent a major renovation and was restored to it’s original look in 1775. Renovations were hand done as it was during its original period. </a:t>
            </a:r>
            <a:endParaRPr lang="en-US" dirty="0"/>
          </a:p>
        </p:txBody>
      </p:sp>
      <p:sp>
        <p:nvSpPr>
          <p:cNvPr id="4" name="Slide Number Placeholder 3"/>
          <p:cNvSpPr>
            <a:spLocks noGrp="1"/>
          </p:cNvSpPr>
          <p:nvPr>
            <p:ph type="sldNum" sz="quarter" idx="10"/>
          </p:nvPr>
        </p:nvSpPr>
        <p:spPr/>
        <p:txBody>
          <a:bodyPr/>
          <a:lstStyle/>
          <a:p>
            <a:fld id="{C5B5155E-632D-4943-9DBB-2FC2301AE300}" type="slidenum">
              <a:rPr lang="en-US" smtClean="0"/>
              <a:t>10</a:t>
            </a:fld>
            <a:endParaRPr lang="en-US"/>
          </a:p>
        </p:txBody>
      </p:sp>
    </p:spTree>
    <p:extLst>
      <p:ext uri="{BB962C8B-B14F-4D97-AF65-F5344CB8AC3E}">
        <p14:creationId xmlns:p14="http://schemas.microsoft.com/office/powerpoint/2010/main" val="296063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116263-3135-44D0-A755-688FE642A5EF}" type="datetimeFigureOut">
              <a:rPr lang="en-US" smtClean="0"/>
              <a:t>8/5/2015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A283C4-A799-4722-AC62-80E04A67A352}" type="slidenum">
              <a:rPr lang="en-US" smtClean="0"/>
              <a:t>‹#›</a:t>
            </a:fld>
            <a:endParaRPr lang="en-US"/>
          </a:p>
        </p:txBody>
      </p:sp>
    </p:spTree>
    <p:extLst>
      <p:ext uri="{BB962C8B-B14F-4D97-AF65-F5344CB8AC3E}">
        <p14:creationId xmlns:p14="http://schemas.microsoft.com/office/powerpoint/2010/main" val="38381660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116263-3135-44D0-A755-688FE642A5EF}" type="datetimeFigureOut">
              <a:rPr lang="en-US" smtClean="0"/>
              <a:t>8/5/2015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A283C4-A799-4722-AC62-80E04A67A352}" type="slidenum">
              <a:rPr lang="en-US" smtClean="0"/>
              <a:t>‹#›</a:t>
            </a:fld>
            <a:endParaRPr lang="en-US"/>
          </a:p>
        </p:txBody>
      </p:sp>
    </p:spTree>
    <p:extLst>
      <p:ext uri="{BB962C8B-B14F-4D97-AF65-F5344CB8AC3E}">
        <p14:creationId xmlns:p14="http://schemas.microsoft.com/office/powerpoint/2010/main" val="164590017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116263-3135-44D0-A755-688FE642A5EF}" type="datetimeFigureOut">
              <a:rPr lang="en-US" smtClean="0"/>
              <a:t>8/5/2015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A283C4-A799-4722-AC62-80E04A67A352}" type="slidenum">
              <a:rPr lang="en-US" smtClean="0"/>
              <a:t>‹#›</a:t>
            </a:fld>
            <a:endParaRPr lang="en-US"/>
          </a:p>
        </p:txBody>
      </p:sp>
    </p:spTree>
    <p:extLst>
      <p:ext uri="{BB962C8B-B14F-4D97-AF65-F5344CB8AC3E}">
        <p14:creationId xmlns:p14="http://schemas.microsoft.com/office/powerpoint/2010/main" val="251372693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116263-3135-44D0-A755-688FE642A5EF}" type="datetimeFigureOut">
              <a:rPr lang="en-US" smtClean="0"/>
              <a:t>8/5/2015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A283C4-A799-4722-AC62-80E04A67A352}" type="slidenum">
              <a:rPr lang="en-US" smtClean="0"/>
              <a:t>‹#›</a:t>
            </a:fld>
            <a:endParaRPr lang="en-US"/>
          </a:p>
        </p:txBody>
      </p:sp>
    </p:spTree>
    <p:extLst>
      <p:ext uri="{BB962C8B-B14F-4D97-AF65-F5344CB8AC3E}">
        <p14:creationId xmlns:p14="http://schemas.microsoft.com/office/powerpoint/2010/main" val="234097525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116263-3135-44D0-A755-688FE642A5EF}" type="datetimeFigureOut">
              <a:rPr lang="en-US" smtClean="0"/>
              <a:t>8/5/2015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A283C4-A799-4722-AC62-80E04A67A352}" type="slidenum">
              <a:rPr lang="en-US" smtClean="0"/>
              <a:t>‹#›</a:t>
            </a:fld>
            <a:endParaRPr lang="en-US"/>
          </a:p>
        </p:txBody>
      </p:sp>
    </p:spTree>
    <p:extLst>
      <p:ext uri="{BB962C8B-B14F-4D97-AF65-F5344CB8AC3E}">
        <p14:creationId xmlns:p14="http://schemas.microsoft.com/office/powerpoint/2010/main" val="406959688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116263-3135-44D0-A755-688FE642A5EF}" type="datetimeFigureOut">
              <a:rPr lang="en-US" smtClean="0"/>
              <a:t>8/5/2015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A283C4-A799-4722-AC62-80E04A67A352}" type="slidenum">
              <a:rPr lang="en-US" smtClean="0"/>
              <a:t>‹#›</a:t>
            </a:fld>
            <a:endParaRPr lang="en-US"/>
          </a:p>
        </p:txBody>
      </p:sp>
    </p:spTree>
    <p:extLst>
      <p:ext uri="{BB962C8B-B14F-4D97-AF65-F5344CB8AC3E}">
        <p14:creationId xmlns:p14="http://schemas.microsoft.com/office/powerpoint/2010/main" val="44266958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116263-3135-44D0-A755-688FE642A5EF}" type="datetimeFigureOut">
              <a:rPr lang="en-US" smtClean="0"/>
              <a:t>8/5/2015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A283C4-A799-4722-AC62-80E04A67A352}" type="slidenum">
              <a:rPr lang="en-US" smtClean="0"/>
              <a:t>‹#›</a:t>
            </a:fld>
            <a:endParaRPr lang="en-US"/>
          </a:p>
        </p:txBody>
      </p:sp>
    </p:spTree>
    <p:extLst>
      <p:ext uri="{BB962C8B-B14F-4D97-AF65-F5344CB8AC3E}">
        <p14:creationId xmlns:p14="http://schemas.microsoft.com/office/powerpoint/2010/main" val="70755541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116263-3135-44D0-A755-688FE642A5EF}" type="datetimeFigureOut">
              <a:rPr lang="en-US" smtClean="0"/>
              <a:t>8/5/2015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A283C4-A799-4722-AC62-80E04A67A352}" type="slidenum">
              <a:rPr lang="en-US" smtClean="0"/>
              <a:t>‹#›</a:t>
            </a:fld>
            <a:endParaRPr lang="en-US"/>
          </a:p>
        </p:txBody>
      </p:sp>
    </p:spTree>
    <p:extLst>
      <p:ext uri="{BB962C8B-B14F-4D97-AF65-F5344CB8AC3E}">
        <p14:creationId xmlns:p14="http://schemas.microsoft.com/office/powerpoint/2010/main" val="373330609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16263-3135-44D0-A755-688FE642A5EF}" type="datetimeFigureOut">
              <a:rPr lang="en-US" smtClean="0"/>
              <a:t>8/5/2015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A283C4-A799-4722-AC62-80E04A67A352}" type="slidenum">
              <a:rPr lang="en-US" smtClean="0"/>
              <a:t>‹#›</a:t>
            </a:fld>
            <a:endParaRPr lang="en-US"/>
          </a:p>
        </p:txBody>
      </p:sp>
    </p:spTree>
    <p:extLst>
      <p:ext uri="{BB962C8B-B14F-4D97-AF65-F5344CB8AC3E}">
        <p14:creationId xmlns:p14="http://schemas.microsoft.com/office/powerpoint/2010/main" val="24175585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116263-3135-44D0-A755-688FE642A5EF}" type="datetimeFigureOut">
              <a:rPr lang="en-US" smtClean="0"/>
              <a:t>8/5/2015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A283C4-A799-4722-AC62-80E04A67A352}" type="slidenum">
              <a:rPr lang="en-US" smtClean="0"/>
              <a:t>‹#›</a:t>
            </a:fld>
            <a:endParaRPr lang="en-US"/>
          </a:p>
        </p:txBody>
      </p:sp>
    </p:spTree>
    <p:extLst>
      <p:ext uri="{BB962C8B-B14F-4D97-AF65-F5344CB8AC3E}">
        <p14:creationId xmlns:p14="http://schemas.microsoft.com/office/powerpoint/2010/main" val="139061370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116263-3135-44D0-A755-688FE642A5EF}" type="datetimeFigureOut">
              <a:rPr lang="en-US" smtClean="0"/>
              <a:t>8/5/2015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A283C4-A799-4722-AC62-80E04A67A352}" type="slidenum">
              <a:rPr lang="en-US" smtClean="0"/>
              <a:t>‹#›</a:t>
            </a:fld>
            <a:endParaRPr lang="en-US"/>
          </a:p>
        </p:txBody>
      </p:sp>
    </p:spTree>
    <p:extLst>
      <p:ext uri="{BB962C8B-B14F-4D97-AF65-F5344CB8AC3E}">
        <p14:creationId xmlns:p14="http://schemas.microsoft.com/office/powerpoint/2010/main" val="26650258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16263-3135-44D0-A755-688FE642A5EF}" type="datetimeFigureOut">
              <a:rPr lang="en-US" smtClean="0"/>
              <a:t>8/5/2015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A283C4-A799-4722-AC62-80E04A67A352}" type="slidenum">
              <a:rPr lang="en-US" smtClean="0"/>
              <a:t>‹#›</a:t>
            </a:fld>
            <a:endParaRPr lang="en-US"/>
          </a:p>
        </p:txBody>
      </p:sp>
    </p:spTree>
    <p:extLst>
      <p:ext uri="{BB962C8B-B14F-4D97-AF65-F5344CB8AC3E}">
        <p14:creationId xmlns:p14="http://schemas.microsoft.com/office/powerpoint/2010/main" val="712201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tiff"/></Relationships>
</file>

<file path=ppt/slides/_rels/slide1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7.tiff"/><Relationship Id="rId4" Type="http://schemas.openxmlformats.org/officeDocument/2006/relationships/image" Target="../media/image2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9.tiff"/></Relationships>
</file>

<file path=ppt/slides/_rels/slide2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1.tiff"/></Relationships>
</file>

<file path=ppt/slides/_rels/slide2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3.tiff"/></Relationships>
</file>

<file path=ppt/slides/_rels/slide2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5.tiff"/></Relationships>
</file>

<file path=ppt/slides/_rels/slide24.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7.tiff"/></Relationships>
</file>

<file path=ppt/slides/_rels/slide2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 name="Title 1"/>
          <p:cNvSpPr>
            <a:spLocks noGrp="1"/>
          </p:cNvSpPr>
          <p:nvPr>
            <p:ph type="ctrTitle"/>
          </p:nvPr>
        </p:nvSpPr>
        <p:spPr>
          <a:xfrm>
            <a:off x="689329" y="1854200"/>
            <a:ext cx="7772400" cy="1470025"/>
          </a:xfrm>
        </p:spPr>
        <p:txBody>
          <a:bodyPr/>
          <a:lstStyle/>
          <a:p>
            <a:r>
              <a:rPr lang="en-US" dirty="0" smtClean="0"/>
              <a:t>Silver Spring Township</a:t>
            </a:r>
            <a:endParaRPr lang="en-US" dirty="0"/>
          </a:p>
        </p:txBody>
      </p:sp>
      <p:sp>
        <p:nvSpPr>
          <p:cNvPr id="3" name="Subtitle 2"/>
          <p:cNvSpPr>
            <a:spLocks noGrp="1"/>
          </p:cNvSpPr>
          <p:nvPr>
            <p:ph type="subTitle" idx="1"/>
          </p:nvPr>
        </p:nvSpPr>
        <p:spPr>
          <a:xfrm>
            <a:off x="301270" y="4648200"/>
            <a:ext cx="8541460" cy="1295400"/>
          </a:xfrm>
        </p:spPr>
        <p:txBody>
          <a:bodyPr>
            <a:normAutofit fontScale="92500" lnSpcReduction="10000"/>
          </a:bodyPr>
          <a:lstStyle/>
          <a:p>
            <a:r>
              <a:rPr lang="en-US" sz="4000" b="1" dirty="0" smtClean="0">
                <a:solidFill>
                  <a:schemeClr val="tx2">
                    <a:lumMod val="50000"/>
                  </a:schemeClr>
                </a:solidFill>
                <a:latin typeface="Brush Script Std" pitchFamily="66" charset="0"/>
              </a:rPr>
              <a:t>Suburban Serenity with </a:t>
            </a:r>
          </a:p>
          <a:p>
            <a:r>
              <a:rPr lang="en-US" sz="4000" b="1" dirty="0" smtClean="0">
                <a:solidFill>
                  <a:schemeClr val="tx2">
                    <a:lumMod val="50000"/>
                  </a:schemeClr>
                </a:solidFill>
                <a:latin typeface="Brush Script Std" pitchFamily="66" charset="0"/>
              </a:rPr>
              <a:t>Urban Proximity</a:t>
            </a:r>
            <a:endParaRPr lang="en-US" sz="4000" b="1" dirty="0">
              <a:solidFill>
                <a:schemeClr val="tx2">
                  <a:lumMod val="50000"/>
                </a:schemeClr>
              </a:solidFill>
              <a:latin typeface="Brush Script Std" pitchFamily="66" charset="0"/>
            </a:endParaRPr>
          </a:p>
        </p:txBody>
      </p:sp>
    </p:spTree>
    <p:extLst>
      <p:ext uri="{BB962C8B-B14F-4D97-AF65-F5344CB8AC3E}">
        <p14:creationId xmlns:p14="http://schemas.microsoft.com/office/powerpoint/2010/main" val="4032910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99" y="76200"/>
            <a:ext cx="4041121" cy="312254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42789"/>
            <a:ext cx="4056173" cy="313456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112" y="3356756"/>
            <a:ext cx="4045808" cy="312649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7169" y="2934680"/>
            <a:ext cx="2704832" cy="3509325"/>
          </a:xfrm>
          <a:prstGeom prst="rect">
            <a:avLst/>
          </a:prstGeom>
        </p:spPr>
      </p:pic>
    </p:spTree>
    <p:extLst>
      <p:ext uri="{BB962C8B-B14F-4D97-AF65-F5344CB8AC3E}">
        <p14:creationId xmlns:p14="http://schemas.microsoft.com/office/powerpoint/2010/main" val="381274938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28600"/>
            <a:ext cx="4418076" cy="353409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193431"/>
            <a:ext cx="4753769" cy="268986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0200" y="4064508"/>
            <a:ext cx="4820412" cy="2763012"/>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0500" y="2504430"/>
            <a:ext cx="4395639" cy="2516524"/>
          </a:xfrm>
          <a:prstGeom prst="rect">
            <a:avLst/>
          </a:prstGeom>
        </p:spPr>
      </p:pic>
    </p:spTree>
    <p:extLst>
      <p:ext uri="{BB962C8B-B14F-4D97-AF65-F5344CB8AC3E}">
        <p14:creationId xmlns:p14="http://schemas.microsoft.com/office/powerpoint/2010/main" val="25355675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381000"/>
            <a:ext cx="7830690" cy="5410200"/>
          </a:xfrm>
          <a:prstGeom prst="rect">
            <a:avLst/>
          </a:prstGeom>
        </p:spPr>
      </p:pic>
    </p:spTree>
    <p:extLst>
      <p:ext uri="{BB962C8B-B14F-4D97-AF65-F5344CB8AC3E}">
        <p14:creationId xmlns:p14="http://schemas.microsoft.com/office/powerpoint/2010/main" val="101431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726" y="762000"/>
            <a:ext cx="7996654" cy="5257800"/>
          </a:xfrm>
          <a:prstGeom prst="rect">
            <a:avLst/>
          </a:prstGeom>
        </p:spPr>
      </p:pic>
    </p:spTree>
    <p:extLst>
      <p:ext uri="{BB962C8B-B14F-4D97-AF65-F5344CB8AC3E}">
        <p14:creationId xmlns:p14="http://schemas.microsoft.com/office/powerpoint/2010/main" val="3538067042"/>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381000"/>
            <a:ext cx="7942491" cy="6137708"/>
          </a:xfrm>
          <a:prstGeom prst="rect">
            <a:avLst/>
          </a:prstGeom>
        </p:spPr>
      </p:pic>
    </p:spTree>
    <p:extLst>
      <p:ext uri="{BB962C8B-B14F-4D97-AF65-F5344CB8AC3E}">
        <p14:creationId xmlns:p14="http://schemas.microsoft.com/office/powerpoint/2010/main" val="32494397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272269" y="-616963"/>
            <a:ext cx="6523263" cy="8153399"/>
          </a:xfrm>
          <a:prstGeom prst="rect">
            <a:avLst/>
          </a:prstGeom>
        </p:spPr>
      </p:pic>
    </p:spTree>
    <p:extLst>
      <p:ext uri="{BB962C8B-B14F-4D97-AF65-F5344CB8AC3E}">
        <p14:creationId xmlns:p14="http://schemas.microsoft.com/office/powerpoint/2010/main" val="4119088932"/>
      </p:ext>
    </p:extLst>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273368"/>
            <a:ext cx="4953000" cy="6409879"/>
          </a:xfrm>
          <a:prstGeom prst="rect">
            <a:avLst/>
          </a:prstGeom>
        </p:spPr>
      </p:pic>
    </p:spTree>
    <p:extLst>
      <p:ext uri="{BB962C8B-B14F-4D97-AF65-F5344CB8AC3E}">
        <p14:creationId xmlns:p14="http://schemas.microsoft.com/office/powerpoint/2010/main" val="264519800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28600"/>
            <a:ext cx="8153400" cy="6299905"/>
          </a:xfrm>
          <a:prstGeom prst="rect">
            <a:avLst/>
          </a:prstGeom>
        </p:spPr>
      </p:pic>
    </p:spTree>
    <p:extLst>
      <p:ext uri="{BB962C8B-B14F-4D97-AF65-F5344CB8AC3E}">
        <p14:creationId xmlns:p14="http://schemas.microsoft.com/office/powerpoint/2010/main" val="33772133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2362200"/>
            <a:ext cx="5603331" cy="432957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99" y="76200"/>
            <a:ext cx="5128359" cy="3962399"/>
          </a:xfrm>
          <a:prstGeom prst="rect">
            <a:avLst/>
          </a:prstGeom>
        </p:spPr>
      </p:pic>
    </p:spTree>
    <p:extLst>
      <p:ext uri="{BB962C8B-B14F-4D97-AF65-F5344CB8AC3E}">
        <p14:creationId xmlns:p14="http://schemas.microsoft.com/office/powerpoint/2010/main" val="1394468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7345" y="762000"/>
            <a:ext cx="3881374" cy="561851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688534"/>
            <a:ext cx="5181600" cy="4144848"/>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323909"/>
            <a:ext cx="4855464" cy="3031236"/>
          </a:xfrm>
          <a:prstGeom prst="rect">
            <a:avLst/>
          </a:prstGeom>
        </p:spPr>
      </p:pic>
    </p:spTree>
    <p:extLst>
      <p:ext uri="{BB962C8B-B14F-4D97-AF65-F5344CB8AC3E}">
        <p14:creationId xmlns:p14="http://schemas.microsoft.com/office/powerpoint/2010/main" val="17199324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219200"/>
            <a:ext cx="7543800" cy="3693319"/>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1724 – James Silver (Scots-Irish decent) first comes to the Silver Spring Township area – originally known as </a:t>
            </a:r>
            <a:r>
              <a:rPr lang="en-US" dirty="0" err="1" smtClean="0">
                <a:latin typeface="Times New Roman" panose="02020603050405020304" pitchFamily="18" charset="0"/>
                <a:cs typeface="Times New Roman" panose="02020603050405020304" pitchFamily="18" charset="0"/>
              </a:rPr>
              <a:t>Pennsborough</a:t>
            </a:r>
            <a:r>
              <a:rPr lang="en-US" dirty="0" smtClean="0">
                <a:latin typeface="Times New Roman" panose="02020603050405020304" pitchFamily="18" charset="0"/>
                <a:cs typeface="Times New Roman" panose="02020603050405020304" pitchFamily="18" charset="0"/>
              </a:rPr>
              <a:t> Township, Lancaster County. The area was also called the North Valley.</a:t>
            </a: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By 1727 several more Scots-Irish have come to the North Valley and by 1735 there were several settlements from the west bank of the Susquehanna River to the Maryland line. </a:t>
            </a:r>
          </a:p>
          <a:p>
            <a:pPr marL="285750" indent="-285750">
              <a:buFont typeface="Arial" panose="020B0604020202020204" pitchFamily="34" charset="0"/>
              <a:buChar char="•"/>
            </a:pPr>
            <a:r>
              <a:rPr lang="en-US" dirty="0" err="1" smtClean="0">
                <a:latin typeface="Times New Roman" panose="02020603050405020304" pitchFamily="18" charset="0"/>
                <a:cs typeface="Times New Roman" panose="02020603050405020304" pitchFamily="18" charset="0"/>
              </a:rPr>
              <a:t>Blunston</a:t>
            </a:r>
            <a:r>
              <a:rPr lang="en-US" dirty="0" smtClean="0">
                <a:latin typeface="Times New Roman" panose="02020603050405020304" pitchFamily="18" charset="0"/>
                <a:cs typeface="Times New Roman" panose="02020603050405020304" pitchFamily="18" charset="0"/>
              </a:rPr>
              <a:t> License – 1735</a:t>
            </a: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Road from the Susquehanna River through the North Valley</a:t>
            </a: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Indians vs. Settlers</a:t>
            </a: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Silver Spring Presbyterian Church</a:t>
            </a: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Villages of Silver Spring Township</a:t>
            </a:r>
          </a:p>
          <a:p>
            <a:pPr marL="285750" indent="-285750">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800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09600"/>
            <a:ext cx="5257800" cy="400192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3632817"/>
            <a:ext cx="4329684" cy="2871257"/>
          </a:xfrm>
          <a:prstGeom prst="rect">
            <a:avLst/>
          </a:prstGeom>
        </p:spPr>
      </p:pic>
    </p:spTree>
    <p:extLst>
      <p:ext uri="{BB962C8B-B14F-4D97-AF65-F5344CB8AC3E}">
        <p14:creationId xmlns:p14="http://schemas.microsoft.com/office/powerpoint/2010/main" val="3246354109"/>
      </p:ext>
    </p:extLst>
  </p:cSld>
  <p:clrMapOvr>
    <a:masterClrMapping/>
  </p:clrMapOvr>
  <p:transition spd="slow">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457201"/>
            <a:ext cx="4142027" cy="32004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3048000"/>
            <a:ext cx="4239659" cy="3624427"/>
          </a:xfrm>
          <a:prstGeom prst="rect">
            <a:avLst/>
          </a:prstGeom>
        </p:spPr>
      </p:pic>
    </p:spTree>
    <p:extLst>
      <p:ext uri="{BB962C8B-B14F-4D97-AF65-F5344CB8AC3E}">
        <p14:creationId xmlns:p14="http://schemas.microsoft.com/office/powerpoint/2010/main" val="3580187346"/>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40" y="787400"/>
            <a:ext cx="7290659" cy="529738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6914" y="762000"/>
            <a:ext cx="3647371" cy="5638800"/>
          </a:xfrm>
          <a:prstGeom prst="rect">
            <a:avLst/>
          </a:prstGeom>
        </p:spPr>
      </p:pic>
    </p:spTree>
    <p:extLst>
      <p:ext uri="{BB962C8B-B14F-4D97-AF65-F5344CB8AC3E}">
        <p14:creationId xmlns:p14="http://schemas.microsoft.com/office/powerpoint/2010/main" val="126195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9600"/>
            <a:ext cx="4894927" cy="378227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2029675"/>
            <a:ext cx="4724400" cy="4724400"/>
          </a:xfrm>
          <a:prstGeom prst="rect">
            <a:avLst/>
          </a:prstGeom>
        </p:spPr>
      </p:pic>
    </p:spTree>
    <p:extLst>
      <p:ext uri="{BB962C8B-B14F-4D97-AF65-F5344CB8AC3E}">
        <p14:creationId xmlns:p14="http://schemas.microsoft.com/office/powerpoint/2010/main" val="3618373393"/>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2133600"/>
            <a:ext cx="5588000" cy="419085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71500"/>
            <a:ext cx="4191000" cy="4191000"/>
          </a:xfrm>
          <a:prstGeom prst="rect">
            <a:avLst/>
          </a:prstGeom>
        </p:spPr>
      </p:pic>
    </p:spTree>
    <p:extLst>
      <p:ext uri="{BB962C8B-B14F-4D97-AF65-F5344CB8AC3E}">
        <p14:creationId xmlns:p14="http://schemas.microsoft.com/office/powerpoint/2010/main" val="600000319"/>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358011"/>
            <a:ext cx="8172271" cy="6538089"/>
          </a:xfrm>
          <a:prstGeom prst="rect">
            <a:avLst/>
          </a:prstGeom>
        </p:spPr>
      </p:pic>
    </p:spTree>
    <p:extLst>
      <p:ext uri="{BB962C8B-B14F-4D97-AF65-F5344CB8AC3E}">
        <p14:creationId xmlns:p14="http://schemas.microsoft.com/office/powerpoint/2010/main" val="140511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914400"/>
            <a:ext cx="7543800" cy="3139321"/>
          </a:xfrm>
          <a:prstGeom prst="rect">
            <a:avLst/>
          </a:prstGeom>
          <a:noFill/>
        </p:spPr>
        <p:txBody>
          <a:bodyPr wrap="square" rtlCol="0">
            <a:spAutoFit/>
          </a:bodyPr>
          <a:lstStyle/>
          <a:p>
            <a:pPr algn="ctr"/>
            <a:r>
              <a:rPr lang="en-US" dirty="0" smtClean="0"/>
              <a:t>Notable people who Lived, vacationed &amp; passed through </a:t>
            </a:r>
          </a:p>
          <a:p>
            <a:pPr algn="ctr"/>
            <a:r>
              <a:rPr lang="en-US" dirty="0" smtClean="0"/>
              <a:t>Silver Spring Township </a:t>
            </a:r>
          </a:p>
          <a:p>
            <a:pPr algn="ctr"/>
            <a:endParaRPr lang="en-US" dirty="0" smtClean="0"/>
          </a:p>
          <a:p>
            <a:pPr marL="285750" indent="-285750">
              <a:buFont typeface="Arial" panose="020B0604020202020204" pitchFamily="34" charset="0"/>
              <a:buChar char="•"/>
            </a:pPr>
            <a:r>
              <a:rPr lang="en-US" dirty="0" smtClean="0"/>
              <a:t>George </a:t>
            </a:r>
            <a:r>
              <a:rPr lang="en-US" dirty="0" err="1" smtClean="0"/>
              <a:t>Croghan</a:t>
            </a:r>
            <a:endParaRPr lang="en-US" dirty="0" smtClean="0"/>
          </a:p>
          <a:p>
            <a:pPr marL="285750" indent="-285750">
              <a:buFont typeface="Arial" panose="020B0604020202020204" pitchFamily="34" charset="0"/>
              <a:buChar char="•"/>
            </a:pPr>
            <a:r>
              <a:rPr lang="en-US" dirty="0" smtClean="0"/>
              <a:t>George Washington</a:t>
            </a:r>
          </a:p>
          <a:p>
            <a:pPr marL="285750" indent="-285750">
              <a:buFont typeface="Arial" panose="020B0604020202020204" pitchFamily="34" charset="0"/>
              <a:buChar char="•"/>
            </a:pPr>
            <a:r>
              <a:rPr lang="en-US" dirty="0" smtClean="0"/>
              <a:t>Vance McCormick </a:t>
            </a:r>
          </a:p>
          <a:p>
            <a:pPr marL="285750" indent="-285750">
              <a:buFont typeface="Arial" panose="020B0604020202020204" pitchFamily="34" charset="0"/>
              <a:buChar char="•"/>
            </a:pPr>
            <a:r>
              <a:rPr lang="en-US" dirty="0" smtClean="0"/>
              <a:t>Jane </a:t>
            </a:r>
            <a:r>
              <a:rPr lang="en-US" dirty="0" err="1" smtClean="0"/>
              <a:t>Deeter</a:t>
            </a:r>
            <a:r>
              <a:rPr lang="en-US" dirty="0" smtClean="0"/>
              <a:t> </a:t>
            </a:r>
            <a:r>
              <a:rPr lang="en-US" dirty="0" err="1" smtClean="0"/>
              <a:t>Rippen</a:t>
            </a:r>
            <a:r>
              <a:rPr lang="en-US" dirty="0" smtClean="0"/>
              <a:t> &amp; Jasper </a:t>
            </a:r>
            <a:r>
              <a:rPr lang="en-US" dirty="0" err="1" smtClean="0"/>
              <a:t>Deeter</a:t>
            </a:r>
            <a:endParaRPr lang="en-US" dirty="0" smtClean="0"/>
          </a:p>
          <a:p>
            <a:pPr marL="285750" indent="-285750">
              <a:buFont typeface="Arial" panose="020B0604020202020204" pitchFamily="34" charset="0"/>
              <a:buChar char="•"/>
            </a:pPr>
            <a:r>
              <a:rPr lang="en-US" dirty="0" smtClean="0"/>
              <a:t>Boas Family </a:t>
            </a:r>
          </a:p>
          <a:p>
            <a:pPr marL="285750" indent="-285750">
              <a:buFont typeface="Arial" panose="020B0604020202020204" pitchFamily="34" charset="0"/>
              <a:buChar char="•"/>
            </a:pPr>
            <a:r>
              <a:rPr lang="en-US" dirty="0" smtClean="0"/>
              <a:t>Raymond </a:t>
            </a:r>
            <a:r>
              <a:rPr lang="en-US" dirty="0" err="1" smtClean="0"/>
              <a:t>DeWalt</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3669565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685800"/>
            <a:ext cx="8305800" cy="5537200"/>
          </a:xfrm>
          <a:prstGeom prst="rect">
            <a:avLst/>
          </a:prstGeom>
        </p:spPr>
      </p:pic>
      <p:sp>
        <p:nvSpPr>
          <p:cNvPr id="3" name="TextBox 2"/>
          <p:cNvSpPr txBox="1"/>
          <p:nvPr/>
        </p:nvSpPr>
        <p:spPr>
          <a:xfrm>
            <a:off x="1524000" y="990600"/>
            <a:ext cx="5943600" cy="923330"/>
          </a:xfrm>
          <a:prstGeom prst="rect">
            <a:avLst/>
          </a:prstGeom>
          <a:noFill/>
        </p:spPr>
        <p:txBody>
          <a:bodyPr wrap="square" rtlCol="0">
            <a:spAutoFit/>
          </a:bodyPr>
          <a:lstStyle/>
          <a:p>
            <a:r>
              <a:rPr lang="en-US" dirty="0" smtClean="0"/>
              <a:t>Mary </a:t>
            </a:r>
            <a:r>
              <a:rPr lang="en-US" dirty="0" err="1" smtClean="0"/>
              <a:t>Deitch</a:t>
            </a:r>
            <a:r>
              <a:rPr lang="en-US" dirty="0" smtClean="0"/>
              <a:t> Farm – First farm in Silver Spring Township to be saved through the Cumberland County’s Agricultural Conservation Easement Purchase Program. </a:t>
            </a:r>
            <a:endParaRPr lang="en-US" dirty="0"/>
          </a:p>
        </p:txBody>
      </p:sp>
    </p:spTree>
    <p:extLst>
      <p:ext uri="{BB962C8B-B14F-4D97-AF65-F5344CB8AC3E}">
        <p14:creationId xmlns:p14="http://schemas.microsoft.com/office/powerpoint/2010/main" val="426880569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4120" y="152400"/>
            <a:ext cx="4724400" cy="6114397"/>
          </a:xfrm>
          <a:prstGeom prst="rect">
            <a:avLst/>
          </a:prstGeom>
        </p:spPr>
      </p:pic>
    </p:spTree>
    <p:extLst>
      <p:ext uri="{BB962C8B-B14F-4D97-AF65-F5344CB8AC3E}">
        <p14:creationId xmlns:p14="http://schemas.microsoft.com/office/powerpoint/2010/main" val="2150692828"/>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566353" y="-335429"/>
            <a:ext cx="5729940" cy="7162799"/>
          </a:xfrm>
          <a:prstGeom prst="rect">
            <a:avLst/>
          </a:prstGeom>
        </p:spPr>
      </p:pic>
    </p:spTree>
    <p:extLst>
      <p:ext uri="{BB962C8B-B14F-4D97-AF65-F5344CB8AC3E}">
        <p14:creationId xmlns:p14="http://schemas.microsoft.com/office/powerpoint/2010/main" val="28718699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800" y="685800"/>
            <a:ext cx="8658450" cy="5410200"/>
          </a:xfrm>
          <a:prstGeom prst="rect">
            <a:avLst/>
          </a:prstGeom>
        </p:spPr>
      </p:pic>
    </p:spTree>
    <p:extLst>
      <p:ext uri="{BB962C8B-B14F-4D97-AF65-F5344CB8AC3E}">
        <p14:creationId xmlns:p14="http://schemas.microsoft.com/office/powerpoint/2010/main" val="8604900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2019"/>
            <a:ext cx="9144000" cy="6113962"/>
          </a:xfrm>
          <a:prstGeom prst="rect">
            <a:avLst/>
          </a:prstGeom>
        </p:spPr>
      </p:pic>
      <p:sp>
        <p:nvSpPr>
          <p:cNvPr id="6" name="Right Arrow 5"/>
          <p:cNvSpPr/>
          <p:nvPr/>
        </p:nvSpPr>
        <p:spPr>
          <a:xfrm>
            <a:off x="2971800" y="2623625"/>
            <a:ext cx="1371600" cy="6096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485154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40674"/>
            <a:ext cx="8305800" cy="6637545"/>
          </a:xfrm>
          <a:prstGeom prst="rect">
            <a:avLst/>
          </a:prstGeom>
        </p:spPr>
      </p:pic>
    </p:spTree>
    <p:extLst>
      <p:ext uri="{BB962C8B-B14F-4D97-AF65-F5344CB8AC3E}">
        <p14:creationId xmlns:p14="http://schemas.microsoft.com/office/powerpoint/2010/main" val="1639017889"/>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254677"/>
            <a:ext cx="8534400" cy="6400266"/>
          </a:xfrm>
          <a:prstGeom prst="rect">
            <a:avLst/>
          </a:prstGeom>
        </p:spPr>
      </p:pic>
    </p:spTree>
    <p:extLst>
      <p:ext uri="{BB962C8B-B14F-4D97-AF65-F5344CB8AC3E}">
        <p14:creationId xmlns:p14="http://schemas.microsoft.com/office/powerpoint/2010/main" val="417492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221" y="762000"/>
            <a:ext cx="8409677" cy="5257800"/>
          </a:xfrm>
          <a:prstGeom prst="rect">
            <a:avLst/>
          </a:prstGeom>
        </p:spPr>
      </p:pic>
    </p:spTree>
    <p:extLst>
      <p:ext uri="{BB962C8B-B14F-4D97-AF65-F5344CB8AC3E}">
        <p14:creationId xmlns:p14="http://schemas.microsoft.com/office/powerpoint/2010/main" val="3812383024"/>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257</TotalTime>
  <Words>1162</Words>
  <Application>Microsoft Office PowerPoint</Application>
  <PresentationFormat>On-screen Show (4:3)</PresentationFormat>
  <Paragraphs>69</Paragraphs>
  <Slides>27</Slides>
  <Notes>22</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Silver Spring Township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Silver Spring Township</dc:title>
  <dc:creator>Christine Musser</dc:creator>
  <cp:lastModifiedBy>Christine Musser</cp:lastModifiedBy>
  <cp:revision>21</cp:revision>
  <dcterms:created xsi:type="dcterms:W3CDTF">2014-12-13T15:45:17Z</dcterms:created>
  <dcterms:modified xsi:type="dcterms:W3CDTF">2015-08-05T19:12:24Z</dcterms:modified>
</cp:coreProperties>
</file>